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1" r:id="rId5"/>
    <p:sldId id="264" r:id="rId6"/>
    <p:sldId id="266" r:id="rId7"/>
    <p:sldId id="261" r:id="rId8"/>
    <p:sldId id="280" r:id="rId9"/>
    <p:sldId id="262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11DD42E-62A0-9A12-ED6F-431914D30C26}" name="Belinda Monkman" initials="BM" userId="S::belinda.monkman@ku.com.au::fb88753f-9e98-4f42-b264-28dda31a730c" providerId="AD"/>
  <p188:author id="{F1D1E8D7-0664-B080-5592-751169EAE675}" name="Emma Pierce" initials="EP" userId="S::emma.pierce@ku.com.au::cbbad50a-ad88-4dd1-920d-1a7769f4a3d6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F32B47-A0A1-D5E8-817B-820C428570C5}" v="18" dt="2022-02-03T04:09:29.877"/>
    <p1510:client id="{4D98B7E9-3D37-732F-A227-B1227863277E}" v="38" dt="2022-02-03T03:51:51.0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Vaccine-Related Heart Inflammation Risks for Young People Much Lower Than  COVID-19 Heart Inflammation Risks">
            <a:extLst>
              <a:ext uri="{FF2B5EF4-FFF2-40B4-BE49-F238E27FC236}">
                <a16:creationId xmlns:a16="http://schemas.microsoft.com/office/drawing/2014/main" id="{BDFF65FB-127E-4C86-BE74-87EAC6C86B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94" r="5146" b="3063"/>
          <a:stretch/>
        </p:blipFill>
        <p:spPr bwMode="auto">
          <a:xfrm>
            <a:off x="290955" y="216331"/>
            <a:ext cx="7100445" cy="557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290955" y="6364670"/>
            <a:ext cx="986650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anose="020F0502020204030204"/>
              </a:rPr>
              <a:t>Developed by KU Children’s Services Sector Capacity Building Program with funding from the NSW Department of Education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5954" y="5544888"/>
            <a:ext cx="1254116" cy="100590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D9F6448-40E4-45C3-B7C7-3E6192451628}"/>
              </a:ext>
            </a:extLst>
          </p:cNvPr>
          <p:cNvSpPr txBox="1"/>
          <p:nvPr/>
        </p:nvSpPr>
        <p:spPr>
          <a:xfrm>
            <a:off x="7391400" y="2250080"/>
            <a:ext cx="48006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Having a </a:t>
            </a:r>
            <a:b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</a:b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Vaccination</a:t>
            </a:r>
            <a:endParaRPr kumimoji="0" lang="en-GB" sz="4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3149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502" y="0"/>
            <a:ext cx="2792912" cy="6858000"/>
          </a:xfrm>
        </p:spPr>
        <p:txBody>
          <a:bodyPr anchor="ctr">
            <a:normAutofit/>
          </a:bodyPr>
          <a:lstStyle/>
          <a:p>
            <a:pPr marL="0" marR="6150" indent="0" algn="l">
              <a:buNone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Diseases are caused by tiny germs that we can’t see and can make us very sick. 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What is an Unsafe Fever Temperature for Kids? 5 Facts">
            <a:extLst>
              <a:ext uri="{FF2B5EF4-FFF2-40B4-BE49-F238E27FC236}">
                <a16:creationId xmlns:a16="http://schemas.microsoft.com/office/drawing/2014/main" id="{E694381F-09C9-4ACE-8E41-945E97C352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190" t="9986" r="9988"/>
          <a:stretch/>
        </p:blipFill>
        <p:spPr bwMode="auto">
          <a:xfrm>
            <a:off x="5476413" y="868625"/>
            <a:ext cx="5874617" cy="512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495" y="1"/>
            <a:ext cx="386100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Scientists have made medicines to help our bodies fight these germs. </a:t>
            </a:r>
          </a:p>
          <a:p>
            <a:pPr marL="0" indent="0">
              <a:spcBef>
                <a:spcPts val="2800"/>
              </a:spcBef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These medicines are called vaccinations or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immunisations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Opinion: Scientists have failed to convey findings effectively">
            <a:extLst>
              <a:ext uri="{FF2B5EF4-FFF2-40B4-BE49-F238E27FC236}">
                <a16:creationId xmlns:a16="http://schemas.microsoft.com/office/drawing/2014/main" id="{8D2EBEBD-B6A4-4DC7-BD9B-4EFBED4AC1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985" r="1485"/>
          <a:stretch/>
        </p:blipFill>
        <p:spPr bwMode="auto">
          <a:xfrm>
            <a:off x="5451484" y="839711"/>
            <a:ext cx="5940956" cy="517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469" y="0"/>
            <a:ext cx="3215260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 doctor or nurse can give me a vaccination using a needle.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Childhood Vaccines: What They Are and Why Your Child Needs Them">
            <a:extLst>
              <a:ext uri="{FF2B5EF4-FFF2-40B4-BE49-F238E27FC236}">
                <a16:creationId xmlns:a16="http://schemas.microsoft.com/office/drawing/2014/main" id="{8F62362B-8423-4AF5-877C-354431F304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93" r="4610"/>
          <a:stretch/>
        </p:blipFill>
        <p:spPr bwMode="auto">
          <a:xfrm>
            <a:off x="5482256" y="1320709"/>
            <a:ext cx="5866544" cy="421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679" y="0"/>
            <a:ext cx="2983758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can try to sit very still while I’m getting my vaccination. </a:t>
            </a:r>
          </a:p>
          <a:p>
            <a:pPr marL="0" indent="0">
              <a:spcBef>
                <a:spcPts val="2800"/>
              </a:spcBef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It might hurt a bit, but only for a moment.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Does Your Child Need a Flu Shot?">
            <a:extLst>
              <a:ext uri="{FF2B5EF4-FFF2-40B4-BE49-F238E27FC236}">
                <a16:creationId xmlns:a16="http://schemas.microsoft.com/office/drawing/2014/main" id="{071C68BB-43EF-40D5-B2C8-6192B09201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172"/>
          <a:stretch/>
        </p:blipFill>
        <p:spPr bwMode="auto">
          <a:xfrm>
            <a:off x="5742575" y="891082"/>
            <a:ext cx="5352708" cy="507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629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333" y="-1"/>
            <a:ext cx="3583605" cy="685799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</a:rPr>
              <a:t>When I am getting my vaccine, Mum or Dad will be with me and I can try closing my eyes or hugging my </a:t>
            </a:r>
            <a:r>
              <a:rPr lang="en-US" dirty="0" err="1">
                <a:latin typeface="Verdana"/>
                <a:ea typeface="Verdana"/>
              </a:rPr>
              <a:t>favourite</a:t>
            </a:r>
            <a:r>
              <a:rPr lang="en-US" dirty="0">
                <a:latin typeface="Verdana"/>
                <a:ea typeface="Verdana"/>
              </a:rPr>
              <a:t> toy. 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spcBef>
                <a:spcPts val="1600"/>
              </a:spcBef>
              <a:buNone/>
            </a:pPr>
            <a:r>
              <a:rPr lang="en-US" sz="1600" i="1" dirty="0">
                <a:latin typeface="Verdana"/>
                <a:ea typeface="Verdana"/>
              </a:rPr>
              <a:t>(insert comfort item/routine relevant to individual child)</a:t>
            </a:r>
            <a:endParaRPr lang="en-GB" sz="1600" i="1" dirty="0">
              <a:latin typeface="Verdana"/>
              <a:ea typeface="Verdana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WHO said kids &amp;quot;should not be vaccinated&amp;quot; but advice has changed | wusa9.com">
            <a:extLst>
              <a:ext uri="{FF2B5EF4-FFF2-40B4-BE49-F238E27FC236}">
                <a16:creationId xmlns:a16="http://schemas.microsoft.com/office/drawing/2014/main" id="{1E73E6B6-857F-4E5F-A956-ED6AADB667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21" r="9380"/>
          <a:stretch/>
        </p:blipFill>
        <p:spPr bwMode="auto">
          <a:xfrm>
            <a:off x="5512043" y="1523980"/>
            <a:ext cx="5811568" cy="381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5F63FF5A-B9E2-4989-825C-C62CD37CB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401" y="0"/>
            <a:ext cx="3264147" cy="6858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dirty="0">
                <a:latin typeface="Verdana"/>
                <a:ea typeface="Verdana"/>
              </a:rPr>
              <a:t>The doctor or nurse might put a </a:t>
            </a:r>
            <a:r>
              <a:rPr lang="en-GB" dirty="0" err="1">
                <a:latin typeface="Verdana"/>
                <a:ea typeface="Verdana"/>
              </a:rPr>
              <a:t>bandaid</a:t>
            </a:r>
            <a:r>
              <a:rPr lang="en-GB" dirty="0">
                <a:latin typeface="Verdana"/>
                <a:ea typeface="Verdana"/>
              </a:rPr>
              <a:t> on the spot where I had my vaccination. 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8267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C71ACB93-EF7F-4B67-B12E-82703EB51D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077" r="22384"/>
          <a:stretch/>
        </p:blipFill>
        <p:spPr bwMode="auto">
          <a:xfrm>
            <a:off x="5503002" y="897571"/>
            <a:ext cx="5817397" cy="506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0"/>
            <a:ext cx="3316894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body will use the medicine to become super strong at fighting those diseases. 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2" name="Picture 4" descr="Heroes Among Us - Down Syndrome Association of the Brazos Valley - YouTube">
            <a:extLst>
              <a:ext uri="{FF2B5EF4-FFF2-40B4-BE49-F238E27FC236}">
                <a16:creationId xmlns:a16="http://schemas.microsoft.com/office/drawing/2014/main" id="{224DADCE-6F3C-4805-8D3A-214D123B7D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64" t="864" r="20061"/>
          <a:stretch/>
        </p:blipFill>
        <p:spPr bwMode="auto">
          <a:xfrm>
            <a:off x="5526428" y="911630"/>
            <a:ext cx="5775941" cy="503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  <UserInfo>
        <DisplayName>Natalie Grenfell</DisplayName>
        <AccountId>50</AccountId>
        <AccountType/>
      </UserInfo>
      <UserInfo>
        <DisplayName>Belinda Monkman</DisplayName>
        <AccountId>13</AccountId>
        <AccountType/>
      </UserInfo>
      <UserInfo>
        <DisplayName>Chris Legg</DisplayName>
        <AccountId>266</AccountId>
        <AccountType/>
      </UserInfo>
      <UserInfo>
        <DisplayName>Adrian Doig</DisplayName>
        <AccountId>84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3" ma:contentTypeDescription="Create a new document." ma:contentTypeScope="" ma:versionID="c400c9f5a1de8de1d87ffeb7d3b0bedb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6fe6291d0b63bbbf9ea48be23ddd6dd4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E5CD9F-B780-4ECF-90C1-6D2619A2A03B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aa91d8b2-c92b-4c0a-9701-5d88eb325f4d"/>
    <ds:schemaRef ds:uri="http://www.w3.org/XML/1998/namespace"/>
    <ds:schemaRef ds:uri="http://purl.org/dc/dcmitype/"/>
    <ds:schemaRef ds:uri="http://schemas.openxmlformats.org/package/2006/metadata/core-properties"/>
    <ds:schemaRef ds:uri="bd264eaa-026d-4b09-a7c4-bfd7a6787c0d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D2B40E6-A454-4EE3-812D-F65A0319D45F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166</Words>
  <Application>Microsoft Office PowerPoint</Application>
  <PresentationFormat>Widescreen</PresentationFormat>
  <Paragraphs>12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Adrian Doig</cp:lastModifiedBy>
  <cp:revision>29</cp:revision>
  <dcterms:created xsi:type="dcterms:W3CDTF">2020-03-23T08:26:10Z</dcterms:created>
  <dcterms:modified xsi:type="dcterms:W3CDTF">2022-02-21T22:07:22Z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ComplianceAssetId">
    <vt:lpwstr/>
  </property>
</Properties>
</file>